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6" r:id="rId2"/>
    <p:sldId id="256" r:id="rId3"/>
    <p:sldId id="257" r:id="rId4"/>
    <p:sldId id="263" r:id="rId5"/>
    <p:sldId id="258" r:id="rId6"/>
    <p:sldId id="267" r:id="rId7"/>
    <p:sldId id="265" r:id="rId8"/>
    <p:sldId id="260" r:id="rId9"/>
    <p:sldId id="261" r:id="rId10"/>
    <p:sldId id="268" r:id="rId11"/>
    <p:sldId id="264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13" autoAdjust="0"/>
    <p:restoredTop sz="85035" autoAdjust="0"/>
  </p:normalViewPr>
  <p:slideViewPr>
    <p:cSldViewPr snapToGrid="0">
      <p:cViewPr varScale="1">
        <p:scale>
          <a:sx n="128" d="100"/>
          <a:sy n="128" d="100"/>
        </p:scale>
        <p:origin x="11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5EA18-F66C-4D75-8C80-0C1A1E868DE6}" type="datetimeFigureOut">
              <a:rPr lang="en-US" smtClean="0"/>
              <a:t>9/19/20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08DDF4-253B-4E36-BE28-46B8E6426B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106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enter project details and your</a:t>
            </a:r>
            <a:r>
              <a:rPr lang="en-US" baseline="0" dirty="0"/>
              <a:t> details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DDF4-253B-4E36-BE28-46B8E6426B7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71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section is NOT assessed. We just want to get to know</a:t>
            </a:r>
            <a:r>
              <a:rPr lang="en-US" baseline="0" dirty="0"/>
              <a:t> you </a:t>
            </a:r>
            <a:r>
              <a:rPr lang="en-US" baseline="0" dirty="0">
                <a:sym typeface="Wingdings" panose="05000000000000000000" pitchFamily="2" charset="2"/>
              </a:rPr>
              <a:t>.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DDF4-253B-4E36-BE28-46B8E6426B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341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DDF4-253B-4E36-BE28-46B8E6426B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6959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your database, what schema you used and what data you used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DDF4-253B-4E36-BE28-46B8E6426B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6202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Advanced</a:t>
            </a:r>
            <a:r>
              <a:rPr lang="en-US" baseline="0" dirty="0"/>
              <a:t> features…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DDF4-253B-4E36-BE28-46B8E6426B7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9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your Azure features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DDF4-253B-4E36-BE28-46B8E6426B7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210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Advanced</a:t>
            </a:r>
            <a:r>
              <a:rPr lang="en-US" baseline="0" dirty="0"/>
              <a:t> features…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DDF4-253B-4E36-BE28-46B8E6426B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67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Advanced</a:t>
            </a:r>
            <a:r>
              <a:rPr lang="en-US" baseline="0" dirty="0"/>
              <a:t> considerations…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DDF4-253B-4E36-BE28-46B8E6426B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7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final</a:t>
            </a:r>
            <a:r>
              <a:rPr lang="en-US" baseline="0" dirty="0"/>
              <a:t> things you want to tell 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DDF4-253B-4E36-BE28-46B8E6426B7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905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C623A-4806-45FB-9E07-894B153158FF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0A02-DE93-4198-A724-80FE5D834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79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C623A-4806-45FB-9E07-894B153158FF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0A02-DE93-4198-A724-80FE5D834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372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C623A-4806-45FB-9E07-894B153158FF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0A02-DE93-4198-A724-80FE5D834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796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C623A-4806-45FB-9E07-894B153158FF}" type="datetimeFigureOut">
              <a:rPr lang="en-US" smtClean="0"/>
              <a:t>9/19/20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0A02-DE93-4198-A724-80FE5D834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856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C623A-4806-45FB-9E07-894B153158FF}" type="datetimeFigureOut">
              <a:rPr lang="en-US" smtClean="0"/>
              <a:t>9/19/20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0A02-DE93-4198-A724-80FE5D834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15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C623A-4806-45FB-9E07-894B153158FF}" type="datetimeFigureOut">
              <a:rPr lang="en-US" smtClean="0"/>
              <a:t>9/19/20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0A02-DE93-4198-A724-80FE5D834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34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C623A-4806-45FB-9E07-894B153158FF}" type="datetimeFigureOut">
              <a:rPr lang="en-US" smtClean="0"/>
              <a:t>9/19/20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0A02-DE93-4198-A724-80FE5D834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269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C623A-4806-45FB-9E07-894B153158FF}" type="datetimeFigureOut">
              <a:rPr lang="en-US" smtClean="0"/>
              <a:t>9/19/20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40A02-DE93-4198-A724-80FE5D834E8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B4CCE6-4A64-4B17-B79A-DBEE836B49F4}"/>
              </a:ext>
            </a:extLst>
          </p:cNvPr>
          <p:cNvSpPr/>
          <p:nvPr userDrawn="1"/>
        </p:nvSpPr>
        <p:spPr>
          <a:xfrm>
            <a:off x="-99552" y="6176963"/>
            <a:ext cx="12391103" cy="68103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4D312E-500D-437B-B3BC-D1C116C4385F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40093"/>
            <a:ext cx="2015280" cy="7413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283049-03AB-4647-B58F-EF370055FF9C}"/>
              </a:ext>
            </a:extLst>
          </p:cNvPr>
          <p:cNvSpPr txBox="1"/>
          <p:nvPr userDrawn="1"/>
        </p:nvSpPr>
        <p:spPr>
          <a:xfrm>
            <a:off x="7860890" y="6311900"/>
            <a:ext cx="380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>
                <a:solidFill>
                  <a:schemeClr val="bg1"/>
                </a:solidFill>
              </a:rPr>
              <a:t>Advanced Training Assessment Deck</a:t>
            </a:r>
          </a:p>
        </p:txBody>
      </p:sp>
    </p:spTree>
    <p:extLst>
      <p:ext uri="{BB962C8B-B14F-4D97-AF65-F5344CB8AC3E}">
        <p14:creationId xmlns:p14="http://schemas.microsoft.com/office/powerpoint/2010/main" val="317483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9036" y="613775"/>
            <a:ext cx="103089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Instructions:</a:t>
            </a:r>
          </a:p>
          <a:p>
            <a:endParaRPr lang="en-NZ" dirty="0"/>
          </a:p>
          <a:p>
            <a:r>
              <a:rPr lang="en-NZ" dirty="0"/>
              <a:t>You may change these slides as you see fit. You may add or remove slides. You do not need to use this slide at all. </a:t>
            </a:r>
          </a:p>
          <a:p>
            <a:endParaRPr lang="en-NZ" dirty="0"/>
          </a:p>
          <a:p>
            <a:r>
              <a:rPr lang="en-NZ" dirty="0"/>
              <a:t>Notes: </a:t>
            </a:r>
          </a:p>
          <a:p>
            <a:endParaRPr lang="en-NZ" dirty="0"/>
          </a:p>
          <a:p>
            <a:r>
              <a:rPr lang="en-NZ" dirty="0"/>
              <a:t>Please tell us about the challenges you may have faced, what you would have done differently and how you would have solved these problems if you had more time.</a:t>
            </a:r>
          </a:p>
          <a:p>
            <a:endParaRPr lang="en-NZ" dirty="0"/>
          </a:p>
          <a:p>
            <a:r>
              <a:rPr lang="en-NZ" dirty="0"/>
              <a:t>Mention all design considerations and talk about why you chose to implement certain advanced features.</a:t>
            </a:r>
          </a:p>
        </p:txBody>
      </p:sp>
    </p:spTree>
    <p:extLst>
      <p:ext uri="{BB962C8B-B14F-4D97-AF65-F5344CB8AC3E}">
        <p14:creationId xmlns:p14="http://schemas.microsoft.com/office/powerpoint/2010/main" val="742754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F7B7A-4C65-654D-897E-600B82134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Kaggle </a:t>
            </a:r>
            <a:r>
              <a:rPr lang="en-US" dirty="0"/>
              <a:t>challenge 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9FB94-43B1-7C49-A664-CA0D9835C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fitting the model to training data, I used an metrics accuracy function to view the accuracy of the model. </a:t>
            </a:r>
          </a:p>
          <a:p>
            <a:pPr lvl="1"/>
            <a:r>
              <a:rPr lang="en-US" dirty="0"/>
              <a:t>83.68% match between predicted and labelled data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B22C74-27B2-0349-BFE8-CA5F65520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650" y="3245644"/>
            <a:ext cx="49276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637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Advanced Requirement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applying naïve bayes model to my comments data frame, there were quite some large differences.</a:t>
            </a: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6AA599-F425-B34E-87A6-6BF17A7E9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71749"/>
            <a:ext cx="3873371" cy="31668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57AC3F-91FE-2346-993D-6435FC2180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2300" y="2571749"/>
            <a:ext cx="3873371" cy="322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65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Final Comments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715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Sentiment Analysis on Tesla Motors Subreddit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Harshil Shah	</a:t>
            </a:r>
          </a:p>
          <a:p>
            <a:pPr algn="l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hsha137@aucklanduni.ac.nz</a:t>
            </a:r>
          </a:p>
        </p:txBody>
      </p:sp>
    </p:spTree>
    <p:extLst>
      <p:ext uri="{BB962C8B-B14F-4D97-AF65-F5344CB8AC3E}">
        <p14:creationId xmlns:p14="http://schemas.microsoft.com/office/powerpoint/2010/main" val="1666508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 bit about yourself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 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interests include 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l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 am currently studying Statistics and Business Analytics </a:t>
            </a:r>
          </a:p>
          <a:p>
            <a:pPr algn="l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Practical real-world word experience in data extraction (which is not taught at university) and different sorts of modelling. </a:t>
            </a:r>
          </a:p>
          <a:p>
            <a:pPr marL="0" indent="0" algn="l">
              <a:buNone/>
            </a:pP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450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Problem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 was interested </a:t>
            </a:r>
            <a:r>
              <a:rPr lang="en-US" dirty="0"/>
              <a:t>in collecting data on comments about Tesla motors and Elon Musk to determine the overall opinion of how well the quality of the Tesla cars are. 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7875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Extraction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Used an API from reddit to clean the data</a:t>
            </a:r>
          </a:p>
          <a:p>
            <a:pPr lvl="1">
              <a:buFontTx/>
              <a:buChar char="-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Used </a:t>
            </a:r>
            <a:r>
              <a:rPr lang="en-US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praw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to access reddit with my unique ID which then allowed me to access the tesla motors subreddit. </a:t>
            </a:r>
          </a:p>
          <a:p>
            <a:pPr lvl="1">
              <a:buFontTx/>
              <a:buChar char="-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created a FOR loop to iterate through the subreddit collecting 10 post title, link, comment, score and time created. </a:t>
            </a:r>
          </a:p>
          <a:p>
            <a:pPr lvl="1">
              <a:buFontTx/>
              <a:buChar char="-"/>
            </a:pPr>
            <a:r>
              <a:rPr lang="en-US" dirty="0"/>
              <a:t>Important part now was to collect the comments from the posts to determine the sentiments, did this with a function which used the key and </a:t>
            </a:r>
            <a:r>
              <a:rPr lang="en-US" dirty="0" err="1"/>
              <a:t>url</a:t>
            </a:r>
            <a:r>
              <a:rPr lang="en-US" dirty="0"/>
              <a:t> from each post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138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3F210-0698-CF43-B86C-13D448061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the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49E01-FAE2-4543-B8A2-2C77F6B01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creating the comments data frame I first removed all the links contained with the replies of each row.  </a:t>
            </a:r>
          </a:p>
          <a:p>
            <a:r>
              <a:rPr lang="en-US" dirty="0"/>
              <a:t>Removed all the rows that were either empty or had a reply that was ‘deleted’.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639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Bigrams – after tokenizing all the replies I created a function that uses the Bigram Association measures function </a:t>
            </a: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This function checks all the tokenized t</a:t>
            </a:r>
            <a:r>
              <a:rPr lang="en-US" dirty="0"/>
              <a:t>ext for commonly parried words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From this we can see the important commonly paired words are usually relating to  efficiency of the tesla cars</a:t>
            </a:r>
          </a:p>
          <a:p>
            <a:r>
              <a:rPr lang="en-US" dirty="0"/>
              <a:t>Word cloud – created a visual representation of the                          most commonly used words in the replies by using                              the word cloud library </a:t>
            </a:r>
          </a:p>
          <a:p>
            <a:r>
              <a:rPr lang="en-US" dirty="0"/>
              <a:t>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1AF4B7-C7E1-1E4C-9B31-3C4C73F3F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0" y="2997200"/>
            <a:ext cx="5549900" cy="5814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DF7FE5-470D-C046-8AC1-DC656BBF05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4567" y="3832224"/>
            <a:ext cx="3587433" cy="207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98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Sentiment Analysis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Used Vader prebuilt package to predict the sentiment for each reply.</a:t>
            </a:r>
          </a:p>
          <a:p>
            <a:pPr lvl="1"/>
            <a:r>
              <a:rPr lang="en-US" dirty="0"/>
              <a:t>This is a sentiment analysis tool which is specifically attuned to sentiment expressed in social media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  <a:p>
            <a:pPr lvl="1"/>
            <a:r>
              <a:rPr lang="en-US" dirty="0"/>
              <a:t>After running the algorithm, the results were as followed: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endParaRPr lang="en-US" dirty="0"/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Overall from the sample of comments I had trained my model on, an output shows that in general there are many more positive and neutral comments about tesla motors than negative comments.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CF5297-0E12-A04E-956B-82BE67CEF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0" y="3429000"/>
            <a:ext cx="20828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530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44475"/>
            <a:ext cx="10515600" cy="1325563"/>
          </a:xfrm>
        </p:spPr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Kaggle Challenge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38200" y="815974"/>
            <a:ext cx="10515600" cy="4765675"/>
          </a:xfrm>
        </p:spPr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Naïve Bayes model was used to make classifications o the Kaggle training data. </a:t>
            </a:r>
          </a:p>
          <a:p>
            <a:r>
              <a:rPr lang="en-US" dirty="0"/>
              <a:t>After cleaning the data (removing links and dropping rows that had nans) the text column was tokenized . </a:t>
            </a:r>
          </a:p>
          <a:p>
            <a:r>
              <a:rPr lang="en-US" dirty="0"/>
              <a:t>The text column was then lemmatized </a:t>
            </a:r>
          </a:p>
          <a:p>
            <a:pPr lvl="1"/>
            <a:r>
              <a:rPr lang="en-US" dirty="0"/>
              <a:t>Lemmatization is used to bring context to the words as it links words to with similar meaning to one work </a:t>
            </a:r>
          </a:p>
          <a:p>
            <a:r>
              <a:rPr lang="en-US" dirty="0"/>
              <a:t>A vectorization is used on the text column -  this essentially tokenize a collection of text (in vector format) and most importantly build a vocabulary</a:t>
            </a:r>
          </a:p>
          <a:p>
            <a:r>
              <a:rPr lang="en-US" dirty="0"/>
              <a:t>Multinomial naïve bayes model is suitable in this case as the classifications are discrete.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045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1254</TotalTime>
  <Words>669</Words>
  <Application>Microsoft Macintosh PowerPoint</Application>
  <PresentationFormat>Widescreen</PresentationFormat>
  <Paragraphs>71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Segoe UI Light</vt:lpstr>
      <vt:lpstr>Office Theme</vt:lpstr>
      <vt:lpstr>PowerPoint Presentation</vt:lpstr>
      <vt:lpstr>Sentiment Analysis on Tesla Motors Subreddit </vt:lpstr>
      <vt:lpstr>A bit about yourself  </vt:lpstr>
      <vt:lpstr>The Problem</vt:lpstr>
      <vt:lpstr>Data Extraction</vt:lpstr>
      <vt:lpstr>Cleaning the Data </vt:lpstr>
      <vt:lpstr>Data Exploration</vt:lpstr>
      <vt:lpstr>Sentiment Analysis</vt:lpstr>
      <vt:lpstr>Kaggle Challenge</vt:lpstr>
      <vt:lpstr>Kaggle challenge results:</vt:lpstr>
      <vt:lpstr>Advanced Requirement</vt:lpstr>
      <vt:lpstr>Final Comments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&lt;Name of Project&gt;</dc:title>
  <dc:creator>Jay Janarthanan</dc:creator>
  <cp:lastModifiedBy>Harshil Shah</cp:lastModifiedBy>
  <cp:revision>60</cp:revision>
  <dcterms:created xsi:type="dcterms:W3CDTF">2016-10-16T03:02:52Z</dcterms:created>
  <dcterms:modified xsi:type="dcterms:W3CDTF">2020-09-18T21:13:17Z</dcterms:modified>
</cp:coreProperties>
</file>

<file path=docProps/thumbnail.jpeg>
</file>